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notesMasterIdLst>
    <p:notesMasterId r:id="rId7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0" Type="http://schemas.openxmlformats.org/officeDocument/2006/relationships/theme" Target="theme/theme1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2025-03-05T07:36:48Z</dcterms:created>
  <dcterms:modified xsi:type="dcterms:W3CDTF">2025-03-05T07:36:48Z</dcterms:modified>
</cp:coreProperties>
</file>